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3"/>
  </p:notesMasterIdLst>
  <p:handoutMasterIdLst>
    <p:handoutMasterId r:id="rId84"/>
  </p:handoutMasterIdLst>
  <p:sldIdLst>
    <p:sldId id="959" r:id="rId11"/>
    <p:sldId id="998" r:id="rId12"/>
    <p:sldId id="1028" r:id="rId13"/>
    <p:sldId id="1006" r:id="rId14"/>
    <p:sldId id="1032" r:id="rId15"/>
    <p:sldId id="908" r:id="rId16"/>
    <p:sldId id="910" r:id="rId17"/>
    <p:sldId id="1029" r:id="rId18"/>
    <p:sldId id="999" r:id="rId19"/>
    <p:sldId id="1033" r:id="rId20"/>
    <p:sldId id="446" r:id="rId21"/>
    <p:sldId id="447" r:id="rId22"/>
    <p:sldId id="1034" r:id="rId23"/>
    <p:sldId id="450" r:id="rId24"/>
    <p:sldId id="451" r:id="rId25"/>
    <p:sldId id="452" r:id="rId26"/>
    <p:sldId id="1035" r:id="rId27"/>
    <p:sldId id="1036" r:id="rId28"/>
    <p:sldId id="1037" r:id="rId29"/>
    <p:sldId id="1039" r:id="rId30"/>
    <p:sldId id="1038" r:id="rId31"/>
    <p:sldId id="1053" r:id="rId32"/>
    <p:sldId id="1040" r:id="rId33"/>
    <p:sldId id="341" r:id="rId34"/>
    <p:sldId id="1041" r:id="rId35"/>
    <p:sldId id="1054" r:id="rId36"/>
    <p:sldId id="1022" r:id="rId37"/>
    <p:sldId id="917" r:id="rId38"/>
    <p:sldId id="1042" r:id="rId39"/>
    <p:sldId id="921" r:id="rId40"/>
    <p:sldId id="1047" r:id="rId41"/>
    <p:sldId id="349" r:id="rId42"/>
    <p:sldId id="1048" r:id="rId43"/>
    <p:sldId id="985" r:id="rId44"/>
    <p:sldId id="1049" r:id="rId45"/>
    <p:sldId id="1050" r:id="rId46"/>
    <p:sldId id="1055" r:id="rId47"/>
    <p:sldId id="1051" r:id="rId48"/>
    <p:sldId id="924" r:id="rId49"/>
    <p:sldId id="927" r:id="rId50"/>
    <p:sldId id="981" r:id="rId51"/>
    <p:sldId id="982" r:id="rId52"/>
    <p:sldId id="983" r:id="rId53"/>
    <p:sldId id="984" r:id="rId54"/>
    <p:sldId id="350" r:id="rId55"/>
    <p:sldId id="351" r:id="rId56"/>
    <p:sldId id="352" r:id="rId57"/>
    <p:sldId id="353" r:id="rId58"/>
    <p:sldId id="925" r:id="rId59"/>
    <p:sldId id="926" r:id="rId60"/>
    <p:sldId id="354" r:id="rId61"/>
    <p:sldId id="362" r:id="rId62"/>
    <p:sldId id="363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563" r:id="rId72"/>
    <p:sldId id="564" r:id="rId73"/>
    <p:sldId id="565" r:id="rId74"/>
    <p:sldId id="566" r:id="rId75"/>
    <p:sldId id="567" r:id="rId76"/>
    <p:sldId id="568" r:id="rId77"/>
    <p:sldId id="440" r:id="rId78"/>
    <p:sldId id="1052" r:id="rId79"/>
    <p:sldId id="448" r:id="rId80"/>
    <p:sldId id="449" r:id="rId81"/>
    <p:sldId id="1056" r:id="rId8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96335"/>
  </p:normalViewPr>
  <p:slideViewPr>
    <p:cSldViewPr snapToObjects="1">
      <p:cViewPr varScale="1">
        <p:scale>
          <a:sx n="232" d="100"/>
          <a:sy n="232" d="100"/>
        </p:scale>
        <p:origin x="192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1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theme" Target="theme/theme1.xml"/><Relationship Id="rId61" Type="http://schemas.openxmlformats.org/officeDocument/2006/relationships/slide" Target="slides/slide51.xml"/><Relationship Id="rId82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61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39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COMSW4111_002_2025_2 – Foundation: ER, Relational, SQL (1) 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  <p:sldLayoutId id="2147493647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2025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COMSW4111_002_2025_2 - Foundation 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2B75-C6EB-5362-5C5D-895F07C4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DA158-5A1A-93FD-8381-1DC7BFD6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370840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248769" y="590550"/>
            <a:ext cx="8590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553200" y="2504856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</a:p>
          <a:p>
            <a:r>
              <a:rPr lang="en-US" sz="1600" dirty="0"/>
              <a:t>A modeling language is any artificial language that can be used to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92838-EBBD-1275-17AF-BDE524E4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Template</a:t>
            </a:r>
          </a:p>
        </p:txBody>
      </p:sp>
    </p:spTree>
    <p:extLst>
      <p:ext uri="{BB962C8B-B14F-4D97-AF65-F5344CB8AC3E}">
        <p14:creationId xmlns:p14="http://schemas.microsoft.com/office/powerpoint/2010/main" val="2786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102913</TotalTime>
  <Words>5271</Words>
  <Application>Microsoft Macintosh PowerPoint</Application>
  <PresentationFormat>On-screen Show (16:9)</PresentationFormat>
  <Paragraphs>534</Paragraphs>
  <Slides>72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72</vt:i4>
      </vt:variant>
    </vt:vector>
  </HeadingPairs>
  <TitlesOfParts>
    <vt:vector size="97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Keys</vt:lpstr>
      <vt:lpstr>Our Model</vt:lpstr>
      <vt:lpstr>Types of/Patterns for Keys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612</cp:revision>
  <cp:lastPrinted>2025-01-23T20:48:19Z</cp:lastPrinted>
  <dcterms:created xsi:type="dcterms:W3CDTF">2010-04-12T23:12:02Z</dcterms:created>
  <dcterms:modified xsi:type="dcterms:W3CDTF">2025-01-31T10:39:00Z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